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91" r:id="rId2"/>
    <p:sldId id="288" r:id="rId3"/>
    <p:sldId id="292" r:id="rId4"/>
    <p:sldId id="259" r:id="rId5"/>
    <p:sldId id="306" r:id="rId6"/>
    <p:sldId id="261" r:id="rId7"/>
    <p:sldId id="270" r:id="rId8"/>
    <p:sldId id="297" r:id="rId9"/>
    <p:sldId id="314" r:id="rId10"/>
    <p:sldId id="313" r:id="rId11"/>
    <p:sldId id="294" r:id="rId12"/>
    <p:sldId id="311" r:id="rId13"/>
    <p:sldId id="310" r:id="rId14"/>
    <p:sldId id="312" r:id="rId15"/>
    <p:sldId id="300" r:id="rId16"/>
    <p:sldId id="282" r:id="rId17"/>
    <p:sldId id="267" r:id="rId18"/>
    <p:sldId id="307" r:id="rId19"/>
    <p:sldId id="308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5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কঠোর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নিদর্শন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তাজমহল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2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বানিয়েছে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কঠোর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সভ্য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সভ্যতার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পেছনে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তাঁদের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গুহায়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উন্নয়ন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আরামদায়ক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জীবনযাপন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পারতাম</a:t>
            </a:r>
            <a:r>
              <a:rPr lang="en-US" baseline="0" dirty="0" smtClean="0"/>
              <a:t> না।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ঝুঁকির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পড়তো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r>
              <a:rPr lang="en-US" dirty="0" smtClean="0"/>
              <a:t> ১। </a:t>
            </a:r>
            <a:r>
              <a:rPr lang="en-US" dirty="0" err="1" smtClean="0"/>
              <a:t>কঠোর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। ২। </a:t>
            </a:r>
            <a:r>
              <a:rPr lang="en-US" baseline="0" dirty="0" err="1" smtClean="0"/>
              <a:t>তাজমহল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মার্বেল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পাথরের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মোঙ্গলদের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চীন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সাম্রাজ্যকে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রক্ষার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বঙ্গবন্ধু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সেতু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লালনশাহ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সেতু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পুকুর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খনন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একদিনে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9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/>
              <a:t>শিক্ষার্থীরা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উত্তর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প্রদানের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পরবর্তী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প্রশ্ন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হবে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কঠিন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কেন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কঠিন</a:t>
            </a:r>
            <a:r>
              <a:rPr lang="en-US" sz="1800" baseline="0" dirty="0" smtClean="0"/>
              <a:t>? </a:t>
            </a:r>
            <a:r>
              <a:rPr lang="en-US" sz="1800" baseline="0" dirty="0" err="1" smtClean="0"/>
              <a:t>শিক্ষার্থীদের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ব্যাখ্যা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দেওয়ার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সুযোগ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দিতে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হবে</a:t>
            </a:r>
            <a:r>
              <a:rPr lang="en-US" sz="1800" baseline="0" dirty="0" smtClean="0"/>
              <a:t>।  </a:t>
            </a: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নিদর্শনগুলো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baseline="0" dirty="0" smtClean="0"/>
              <a:t> </a:t>
            </a: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পিরামিড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মহাপ্রাচীর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তাজমহলের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মানুষ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আগ্রার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তাজমহল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সম্রাট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শাহজাহান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তাঁর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প্রিয়তম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পত্নী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মমতাজ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5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১ম,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তাজমহলের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দৃশ্য</a:t>
            </a:r>
            <a:r>
              <a:rPr lang="en-US" baseline="0" dirty="0" smtClean="0"/>
              <a:t>। ২, 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ভেতরে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সম্রাট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শাহজাহান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তাঁর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প্রিয়তম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পত্নী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মমতাজ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। ৩য় ও ৪র্থ 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অংশে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তাজমহলের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অসাধারণ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ডিজাইন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বিশাল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নির্মাণযজ্ঞ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প্রাকৃতিক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বিপর্যয়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534400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 MAP.png"/>
          <p:cNvPicPr>
            <a:picLocks noChangeAspect="1"/>
          </p:cNvPicPr>
          <p:nvPr/>
        </p:nvPicPr>
        <p:blipFill>
          <a:blip r:embed="rId3"/>
          <a:srcRect l="28437" r="3159"/>
          <a:stretch>
            <a:fillRect/>
          </a:stretch>
        </p:blipFill>
        <p:spPr>
          <a:xfrm>
            <a:off x="0" y="1219200"/>
            <a:ext cx="7391400" cy="5375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6200" y="14478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25146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মহাপ্রাচীর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36576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তাজমহল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4" cstate="print"/>
          <a:srcRect l="3778" t="12667" r="5556"/>
          <a:stretch>
            <a:fillRect/>
          </a:stretch>
        </p:blipFill>
        <p:spPr>
          <a:xfrm>
            <a:off x="1066800" y="3429000"/>
            <a:ext cx="1143000" cy="733985"/>
          </a:xfrm>
          <a:prstGeom prst="rect">
            <a:avLst/>
          </a:prstGeom>
        </p:spPr>
      </p:pic>
      <p:pic>
        <p:nvPicPr>
          <p:cNvPr id="11" name="Picture 10" descr="1426687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962400"/>
            <a:ext cx="990600" cy="660400"/>
          </a:xfrm>
          <a:prstGeom prst="rect">
            <a:avLst/>
          </a:prstGeom>
        </p:spPr>
      </p:pic>
      <p:pic>
        <p:nvPicPr>
          <p:cNvPr id="12" name="Picture 11" descr="great-wall-badaling-China-600x4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2209800"/>
            <a:ext cx="9525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নিদর্শনগুলোর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z.jpg"/>
          <p:cNvPicPr>
            <a:picLocks noChangeAspect="1"/>
          </p:cNvPicPr>
          <p:nvPr/>
        </p:nvPicPr>
        <p:blipFill>
          <a:blip r:embed="rId3"/>
          <a:srcRect b="7867"/>
          <a:stretch>
            <a:fillRect/>
          </a:stretch>
        </p:blipFill>
        <p:spPr>
          <a:xfrm>
            <a:off x="0" y="0"/>
            <a:ext cx="5175288" cy="3581400"/>
          </a:xfrm>
          <a:prstGeom prst="rect">
            <a:avLst/>
          </a:prstGeom>
        </p:spPr>
      </p:pic>
      <p:pic>
        <p:nvPicPr>
          <p:cNvPr id="3" name="Picture 2" descr="IMG9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128" y="3313556"/>
            <a:ext cx="5150872" cy="35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1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\Desktop\New folder\Tombs-in-cry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373" y="685800"/>
            <a:ext cx="3738627" cy="2596269"/>
          </a:xfrm>
          <a:prstGeom prst="rect">
            <a:avLst/>
          </a:prstGeom>
          <a:noFill/>
        </p:spPr>
      </p:pic>
      <p:pic>
        <p:nvPicPr>
          <p:cNvPr id="3" name="Picture 2" descr="taj-mahal.jpg"/>
          <p:cNvPicPr>
            <a:picLocks noChangeAspect="1"/>
          </p:cNvPicPr>
          <p:nvPr/>
        </p:nvPicPr>
        <p:blipFill>
          <a:blip r:embed="rId4"/>
          <a:srcRect t="2528" b="3917"/>
          <a:stretch>
            <a:fillRect/>
          </a:stretch>
        </p:blipFill>
        <p:spPr>
          <a:xfrm>
            <a:off x="5029200" y="3505201"/>
            <a:ext cx="3733800" cy="2623032"/>
          </a:xfrm>
          <a:prstGeom prst="rect">
            <a:avLst/>
          </a:prstGeom>
        </p:spPr>
      </p:pic>
      <p:pic>
        <p:nvPicPr>
          <p:cNvPr id="4" name="Picture 3" descr="Taj-Mahal-600x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77" y="188214"/>
            <a:ext cx="3759200" cy="2819400"/>
          </a:xfrm>
          <a:prstGeom prst="rect">
            <a:avLst/>
          </a:prstGeom>
        </p:spPr>
      </p:pic>
      <p:pic>
        <p:nvPicPr>
          <p:cNvPr id="6" name="Picture 5" descr="Lotfollah-Mosque.jpg"/>
          <p:cNvPicPr>
            <a:picLocks noChangeAspect="1"/>
          </p:cNvPicPr>
          <p:nvPr/>
        </p:nvPicPr>
        <p:blipFill>
          <a:blip r:embed="rId6"/>
          <a:srcRect l="4657"/>
          <a:stretch>
            <a:fillRect/>
          </a:stretch>
        </p:blipFill>
        <p:spPr>
          <a:xfrm>
            <a:off x="535877" y="3505200"/>
            <a:ext cx="3830323" cy="269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208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তাজমহলের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-1342-1024x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7" y="990600"/>
            <a:ext cx="8958863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8453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ষাটগম্বুজ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186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ntazirtemple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8156642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কান্তজির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san Manj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25903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3657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মঞ্জিল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8077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181600"/>
            <a:ext cx="8001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মানবসভ্যতা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মানবসমাজের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ফসল-তোমার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pyramid-bu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93914"/>
            <a:ext cx="5791200" cy="35760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তাজমহল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চীনারা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মহাপ্রাচীর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305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বাড়ির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81534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7732296" cy="44161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7696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7"/>
            <a:ext cx="9144000" cy="6532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9601"/>
            <a:ext cx="82296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97896515tajmahal124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05000"/>
            <a:ext cx="6248400" cy="4343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62894"/>
            <a:ext cx="8653073" cy="101566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0112"/>
            <a:ext cx="8653072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307" y="2725579"/>
            <a:ext cx="8653072" cy="156966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ঁরা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07" y="4380377"/>
            <a:ext cx="8653073" cy="2062103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টিটিসি,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685800"/>
            <a:ext cx="8458200" cy="5749726"/>
            <a:chOff x="304800" y="685800"/>
            <a:chExt cx="8458200" cy="5749726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828800"/>
              <a:ext cx="4572000" cy="3108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bn-BD" sz="4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হাচান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 </a:t>
              </a:r>
              <a:endPara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যশোর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০১৭১৫৩০৯৪২৩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685800"/>
              <a:ext cx="845820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n>
                    <a:solidFill>
                      <a:srgbClr val="FF0000"/>
                    </a:solidFill>
                  </a:ln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en-US" sz="6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6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Hasan.jpg"/>
            <p:cNvPicPr>
              <a:picLocks noChangeAspect="1"/>
            </p:cNvPicPr>
            <p:nvPr/>
          </p:nvPicPr>
          <p:blipFill>
            <a:blip r:embed="rId2" cstate="print"/>
            <a:srcRect b="10000"/>
            <a:stretch>
              <a:fillRect/>
            </a:stretch>
          </p:blipFill>
          <p:spPr>
            <a:xfrm>
              <a:off x="5410200" y="1752600"/>
              <a:ext cx="3352799" cy="46829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791200" y="5562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১,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২,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abu.jpg"/>
            <p:cNvPicPr>
              <a:picLocks noChangeAspect="1"/>
            </p:cNvPicPr>
            <p:nvPr/>
          </p:nvPicPr>
          <p:blipFill>
            <a:blip r:embed="rId3">
              <a:lum/>
            </a:blip>
            <a:srcRect b="8889"/>
            <a:stretch>
              <a:fillRect/>
            </a:stretch>
          </p:blipFill>
          <p:spPr>
            <a:xfrm>
              <a:off x="4114800" y="2487658"/>
              <a:ext cx="948466" cy="96143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382000" cy="4389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 ধারণা ব্যাখ্যা করতে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নিদর্শনগুলোর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5029200" cy="3696251"/>
          </a:xfrm>
          <a:prstGeom prst="rect">
            <a:avLst/>
          </a:prstGeom>
        </p:spPr>
      </p:pic>
      <p:pic>
        <p:nvPicPr>
          <p:cNvPr id="3" name="Picture 2" descr="IMG_20140103_062221.jpg"/>
          <p:cNvPicPr>
            <a:picLocks noChangeAspect="1"/>
          </p:cNvPicPr>
          <p:nvPr/>
        </p:nvPicPr>
        <p:blipFill>
          <a:blip r:embed="rId4" cstate="print"/>
          <a:srcRect b="12556"/>
          <a:stretch>
            <a:fillRect/>
          </a:stretch>
        </p:blipFill>
        <p:spPr>
          <a:xfrm>
            <a:off x="5091919" y="2133600"/>
            <a:ext cx="405208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304800"/>
            <a:ext cx="4038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28600"/>
            <a:ext cx="7924800" cy="83099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lo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77946"/>
            <a:ext cx="4419600" cy="290385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397896515tajmahal12458.jpg"/>
          <p:cNvPicPr>
            <a:picLocks noChangeAspect="1"/>
          </p:cNvPicPr>
          <p:nvPr/>
        </p:nvPicPr>
        <p:blipFill>
          <a:blip r:embed="rId4"/>
          <a:srcRect l="7995" r="6730" b="35185"/>
          <a:stretch>
            <a:fillRect/>
          </a:stretch>
        </p:blipFill>
        <p:spPr>
          <a:xfrm>
            <a:off x="76200" y="1143000"/>
            <a:ext cx="4876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rl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3" y="4114800"/>
            <a:ext cx="4295777" cy="2522484"/>
          </a:xfrm>
          <a:prstGeom prst="rect">
            <a:avLst/>
          </a:prstGeom>
        </p:spPr>
      </p:pic>
      <p:pic>
        <p:nvPicPr>
          <p:cNvPr id="9" name="Picture 8" descr="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4724400" cy="2834640"/>
          </a:xfrm>
          <a:prstGeom prst="rect">
            <a:avLst/>
          </a:prstGeom>
        </p:spPr>
      </p:pic>
      <p:pic>
        <p:nvPicPr>
          <p:cNvPr id="10" name="Picture 9" descr="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433668" cy="2438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2971800"/>
            <a:ext cx="9144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53000" y="228600"/>
            <a:ext cx="4191000" cy="2819400"/>
            <a:chOff x="4953000" y="228600"/>
            <a:chExt cx="4191000" cy="2819400"/>
          </a:xfrm>
        </p:grpSpPr>
        <p:pic>
          <p:nvPicPr>
            <p:cNvPr id="11" name="Picture 10" descr="IMG_20150428_152522.jpg"/>
            <p:cNvPicPr>
              <a:picLocks noChangeAspect="1"/>
            </p:cNvPicPr>
            <p:nvPr/>
          </p:nvPicPr>
          <p:blipFill>
            <a:blip r:embed="rId6" cstate="print"/>
            <a:srcRect l="28936" t="12222" r="26808" b="36714"/>
            <a:stretch>
              <a:fillRect/>
            </a:stretch>
          </p:blipFill>
          <p:spPr>
            <a:xfrm>
              <a:off x="4953000" y="228600"/>
              <a:ext cx="1981200" cy="2819400"/>
            </a:xfrm>
            <a:prstGeom prst="rect">
              <a:avLst/>
            </a:prstGeom>
          </p:spPr>
        </p:pic>
        <p:pic>
          <p:nvPicPr>
            <p:cNvPr id="7" name="Picture 6" descr="IMG_20140103_062202.jpg"/>
            <p:cNvPicPr>
              <a:picLocks noChangeAspect="1"/>
            </p:cNvPicPr>
            <p:nvPr/>
          </p:nvPicPr>
          <p:blipFill>
            <a:blip r:embed="rId7" cstate="print"/>
            <a:srcRect l="6107" b="9756"/>
            <a:stretch>
              <a:fillRect/>
            </a:stretch>
          </p:blipFill>
          <p:spPr>
            <a:xfrm>
              <a:off x="6800850" y="228600"/>
              <a:ext cx="2343150" cy="2819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eat-wall-badaling-China-600x480.jpg"/>
          <p:cNvPicPr>
            <a:picLocks noChangeAspect="1"/>
          </p:cNvPicPr>
          <p:nvPr/>
        </p:nvPicPr>
        <p:blipFill>
          <a:blip r:embed="rId3"/>
          <a:srcRect t="6780"/>
          <a:stretch>
            <a:fillRect/>
          </a:stretch>
        </p:blipFill>
        <p:spPr>
          <a:xfrm>
            <a:off x="4648200" y="91440"/>
            <a:ext cx="4495800" cy="3352800"/>
          </a:xfrm>
          <a:prstGeom prst="rect">
            <a:avLst/>
          </a:prstGeom>
        </p:spPr>
      </p:pic>
      <p:pic>
        <p:nvPicPr>
          <p:cNvPr id="7" name="Picture 6" descr="WinTheRaceblog_1389078345_10-302.jpeg"/>
          <p:cNvPicPr>
            <a:picLocks noChangeAspect="1"/>
          </p:cNvPicPr>
          <p:nvPr/>
        </p:nvPicPr>
        <p:blipFill>
          <a:blip r:embed="rId4"/>
          <a:srcRect l="17807" b="5957"/>
          <a:stretch>
            <a:fillRect/>
          </a:stretch>
        </p:blipFill>
        <p:spPr>
          <a:xfrm>
            <a:off x="1" y="76200"/>
            <a:ext cx="4572000" cy="3368040"/>
          </a:xfrm>
          <a:prstGeom prst="rect">
            <a:avLst/>
          </a:prstGeom>
        </p:spPr>
      </p:pic>
      <p:sp>
        <p:nvSpPr>
          <p:cNvPr id="12" name="Up Arrow Callout 11"/>
          <p:cNvSpPr/>
          <p:nvPr/>
        </p:nvSpPr>
        <p:spPr>
          <a:xfrm>
            <a:off x="0" y="3342620"/>
            <a:ext cx="4495800" cy="2362200"/>
          </a:xfrm>
          <a:prstGeom prst="upArrowCallout">
            <a:avLst>
              <a:gd name="adj1" fmla="val 10806"/>
              <a:gd name="adj2" fmla="val 25000"/>
              <a:gd name="adj3" fmla="val 13387"/>
              <a:gd name="adj4" fmla="val 83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২৫০০০-৮০০০০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4876800" y="3342620"/>
            <a:ext cx="4267200" cy="2362200"/>
          </a:xfrm>
          <a:prstGeom prst="upArrowCallout">
            <a:avLst>
              <a:gd name="adj1" fmla="val 25000"/>
              <a:gd name="adj2" fmla="val 25000"/>
              <a:gd name="adj3" fmla="val 14032"/>
              <a:gd name="adj4" fmla="val 83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৮৮৫২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লক্ষাধিক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কয়েকশত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8600"/>
            <a:ext cx="1978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মহাপ্রাচীর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819400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j-maha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219200"/>
            <a:ext cx="8178802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838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24384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আগ্রার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তাজমহাল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27003"/>
            <a:ext cx="8153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প্রিয়তম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পত্নী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মমতাজের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অসাধারণ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744</Words>
  <Application>Microsoft Office PowerPoint</Application>
  <PresentationFormat>On-screen Show (4:3)</PresentationFormat>
  <Paragraphs>89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Book</vt:lpstr>
      <vt:lpstr>Nikosh</vt:lpstr>
      <vt:lpstr>NikoshBAN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          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মূল্যায়ন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684</cp:revision>
  <dcterms:created xsi:type="dcterms:W3CDTF">2006-08-16T00:00:00Z</dcterms:created>
  <dcterms:modified xsi:type="dcterms:W3CDTF">2016-08-06T06:04:58Z</dcterms:modified>
</cp:coreProperties>
</file>